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4"/>
    <p:restoredTop sz="96654"/>
  </p:normalViewPr>
  <p:slideViewPr>
    <p:cSldViewPr snapToGrid="0" snapToObjects="1">
      <p:cViewPr varScale="1">
        <p:scale>
          <a:sx n="80" d="100"/>
          <a:sy n="80" d="100"/>
        </p:scale>
        <p:origin x="120" y="762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20/10/2020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20/10/2020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20/10/2020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=""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=""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=""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=""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20/10/2020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20/10/2020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20/10/2020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20/10/2020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=""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20/10/2020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20/10/2020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20/10/2020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=""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=""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=""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=""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=""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226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=""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=""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=""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=""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=""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=""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20/10/2020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20/10/2020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=""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19299</TotalTime>
  <Words>117</Words>
  <Application>Microsoft Office PowerPoint</Application>
  <PresentationFormat>Grand écran</PresentationFormat>
  <Paragraphs>38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ROBERT Delphine</cp:lastModifiedBy>
  <cp:revision>105</cp:revision>
  <dcterms:created xsi:type="dcterms:W3CDTF">2018-12-08T14:21:44Z</dcterms:created>
  <dcterms:modified xsi:type="dcterms:W3CDTF">2020-10-20T13:58:06Z</dcterms:modified>
</cp:coreProperties>
</file>